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F0B-B7D6-46E7-BD7E-7F794B1EE5BC}" type="datetimeFigureOut">
              <a:rPr lang="ar-IQ" smtClean="0"/>
              <a:t>12/04/1443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6726-0CC5-4236-B71D-D9044512E3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460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F0B-B7D6-46E7-BD7E-7F794B1EE5BC}" type="datetimeFigureOut">
              <a:rPr lang="ar-IQ" smtClean="0"/>
              <a:t>12/04/1443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6726-0CC5-4236-B71D-D9044512E3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113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F0B-B7D6-46E7-BD7E-7F794B1EE5BC}" type="datetimeFigureOut">
              <a:rPr lang="ar-IQ" smtClean="0"/>
              <a:t>12/04/1443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6726-0CC5-4236-B71D-D9044512E3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521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F0B-B7D6-46E7-BD7E-7F794B1EE5BC}" type="datetimeFigureOut">
              <a:rPr lang="ar-IQ" smtClean="0"/>
              <a:t>12/04/1443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6726-0CC5-4236-B71D-D9044512E3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623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F0B-B7D6-46E7-BD7E-7F794B1EE5BC}" type="datetimeFigureOut">
              <a:rPr lang="ar-IQ" smtClean="0"/>
              <a:t>12/04/1443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6726-0CC5-4236-B71D-D9044512E3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324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F0B-B7D6-46E7-BD7E-7F794B1EE5BC}" type="datetimeFigureOut">
              <a:rPr lang="ar-IQ" smtClean="0"/>
              <a:t>12/04/1443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6726-0CC5-4236-B71D-D9044512E3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772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F0B-B7D6-46E7-BD7E-7F794B1EE5BC}" type="datetimeFigureOut">
              <a:rPr lang="ar-IQ" smtClean="0"/>
              <a:t>12/04/1443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6726-0CC5-4236-B71D-D9044512E3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971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F0B-B7D6-46E7-BD7E-7F794B1EE5BC}" type="datetimeFigureOut">
              <a:rPr lang="ar-IQ" smtClean="0"/>
              <a:t>12/04/1443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6726-0CC5-4236-B71D-D9044512E3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377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F0B-B7D6-46E7-BD7E-7F794B1EE5BC}" type="datetimeFigureOut">
              <a:rPr lang="ar-IQ" smtClean="0"/>
              <a:t>12/04/1443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6726-0CC5-4236-B71D-D9044512E3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38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F0B-B7D6-46E7-BD7E-7F794B1EE5BC}" type="datetimeFigureOut">
              <a:rPr lang="ar-IQ" smtClean="0"/>
              <a:t>12/04/1443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6726-0CC5-4236-B71D-D9044512E3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04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F0B-B7D6-46E7-BD7E-7F794B1EE5BC}" type="datetimeFigureOut">
              <a:rPr lang="ar-IQ" smtClean="0"/>
              <a:t>12/04/1443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6726-0CC5-4236-B71D-D9044512E3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498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4AF0B-B7D6-46E7-BD7E-7F794B1EE5BC}" type="datetimeFigureOut">
              <a:rPr lang="ar-IQ" smtClean="0"/>
              <a:t>12/04/1443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36726-0CC5-4236-B71D-D9044512E3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1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5373216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endParaRPr lang="en-US" b="1" dirty="0">
              <a:solidFill>
                <a:srgbClr val="FFFF0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lecture title : BLEEDING TENDENCY .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Dr. Maher </a:t>
            </a:r>
            <a:r>
              <a:rPr lang="en-US" b="1" dirty="0" err="1" smtClean="0">
                <a:solidFill>
                  <a:srgbClr val="FFFF00"/>
                </a:solidFill>
              </a:rPr>
              <a:t>jabbar.S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Medical oncologist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Al </a:t>
            </a:r>
            <a:r>
              <a:rPr lang="en-US" b="1" dirty="0" err="1" smtClean="0">
                <a:solidFill>
                  <a:srgbClr val="FFFF00"/>
                </a:solidFill>
              </a:rPr>
              <a:t>basrah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onco</a:t>
            </a:r>
            <a:r>
              <a:rPr lang="en-US" b="1" dirty="0" smtClean="0">
                <a:solidFill>
                  <a:srgbClr val="FFFF00"/>
                </a:solidFill>
              </a:rPr>
              <a:t>. Centre </a:t>
            </a:r>
          </a:p>
          <a:p>
            <a:pPr marL="0" indent="0" algn="ctr">
              <a:buNone/>
            </a:pPr>
            <a:r>
              <a:rPr lang="en-US" b="1" smtClean="0">
                <a:solidFill>
                  <a:srgbClr val="FFFF00"/>
                </a:solidFill>
              </a:rPr>
              <a:t>2021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  <a:endParaRPr lang="ar-IQ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21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64</cp:revision>
  <dcterms:created xsi:type="dcterms:W3CDTF">2019-09-09T19:50:36Z</dcterms:created>
  <dcterms:modified xsi:type="dcterms:W3CDTF">2021-11-16T22:06:10Z</dcterms:modified>
</cp:coreProperties>
</file>